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84" r:id="rId4"/>
    <p:sldId id="279" r:id="rId5"/>
    <p:sldId id="280" r:id="rId6"/>
    <p:sldId id="286" r:id="rId7"/>
    <p:sldId id="273" r:id="rId8"/>
    <p:sldId id="285" r:id="rId9"/>
    <p:sldId id="287" r:id="rId10"/>
    <p:sldId id="282" r:id="rId11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1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../clipboard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Using Intercepts, Slope-Intercept, and Point-Slope Form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9803" y="1161692"/>
            <a:ext cx="9177819" cy="842053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# the graph is horizontal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# the graph is vertical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-41096" y="201608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811" y="2133247"/>
            <a:ext cx="4298562" cy="399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F1C924CC-5AD4-4DD0-8357-E33C0DD1A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879" y="2133247"/>
            <a:ext cx="4298562" cy="399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4A7FD-82B6-448E-B748-15FCCC87B18F}"/>
                  </a:ext>
                </a:extLst>
              </p:cNvPr>
              <p:cNvSpPr txBox="1"/>
              <p:nvPr/>
            </p:nvSpPr>
            <p:spPr>
              <a:xfrm>
                <a:off x="6000108" y="2877571"/>
                <a:ext cx="15708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4A7FD-82B6-448E-B748-15FCCC87B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108" y="2877571"/>
                <a:ext cx="1570815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96377C-39C0-4E21-9EAC-963FAD2E643F}"/>
                  </a:ext>
                </a:extLst>
              </p:cNvPr>
              <p:cNvSpPr txBox="1"/>
              <p:nvPr/>
            </p:nvSpPr>
            <p:spPr>
              <a:xfrm>
                <a:off x="188360" y="2875002"/>
                <a:ext cx="121943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96377C-39C0-4E21-9EAC-963FAD2E6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0" y="2875002"/>
                <a:ext cx="1219436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91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05483" y="977900"/>
                <a:ext cx="11846104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and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given.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83" y="977900"/>
                <a:ext cx="11846104" cy="1692771"/>
              </a:xfrm>
              <a:prstGeom prst="rect">
                <a:avLst/>
              </a:prstGeom>
              <a:blipFill>
                <a:blip r:embed="rId2"/>
                <a:stretch>
                  <a:fillRect l="-1647" b="-15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/>
              <p:nvPr/>
            </p:nvSpPr>
            <p:spPr>
              <a:xfrm>
                <a:off x="345896" y="4187329"/>
                <a:ext cx="1184610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 slope and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</a:t>
                </a: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y-intercept: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the line crosses y-axis.</a:t>
                </a:r>
                <a:endParaRPr lang="en-US" sz="3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96" y="4187329"/>
                <a:ext cx="11846104" cy="1938992"/>
              </a:xfrm>
              <a:prstGeom prst="rect">
                <a:avLst/>
              </a:prstGeom>
              <a:blipFill>
                <a:blip r:embed="rId3"/>
                <a:stretch>
                  <a:fillRect l="-1647" b="-1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195547-547E-42A8-A2C2-E824DC1C3126}"/>
              </a:ext>
            </a:extLst>
          </p:cNvPr>
          <p:cNvCxnSpPr>
            <a:cxnSpLocks/>
          </p:cNvCxnSpPr>
          <p:nvPr/>
        </p:nvCxnSpPr>
        <p:spPr>
          <a:xfrm>
            <a:off x="0" y="418732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F63C53B-B552-4339-B667-6213803F10C6}"/>
              </a:ext>
            </a:extLst>
          </p:cNvPr>
          <p:cNvSpPr txBox="1">
            <a:spLocks/>
          </p:cNvSpPr>
          <p:nvPr/>
        </p:nvSpPr>
        <p:spPr>
          <a:xfrm>
            <a:off x="1866900" y="3263999"/>
            <a:ext cx="8458200" cy="842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</a:p>
        </p:txBody>
      </p:sp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3556486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3556486" cy="1037143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24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B059CD-D809-4D62-89A3-1E19AC2C9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96" y="92343"/>
            <a:ext cx="5241963" cy="493701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84FBC7-226F-4656-A4FE-6120EE13FE3B}"/>
              </a:ext>
            </a:extLst>
          </p:cNvPr>
          <p:cNvCxnSpPr>
            <a:cxnSpLocks/>
          </p:cNvCxnSpPr>
          <p:nvPr/>
        </p:nvCxnSpPr>
        <p:spPr>
          <a:xfrm>
            <a:off x="5485224" y="0"/>
            <a:ext cx="52547" cy="63494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F52823D-4B9C-4AB3-8F0F-598A89ED9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300" y="46234"/>
            <a:ext cx="4895886" cy="502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2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5CF2A9-B6E8-48AE-AAD6-1418D1822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136" y="12129"/>
            <a:ext cx="6301422" cy="27183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8E85D5-A032-4778-ACDF-C206E5E92DC3}"/>
              </a:ext>
            </a:extLst>
          </p:cNvPr>
          <p:cNvCxnSpPr/>
          <p:nvPr/>
        </p:nvCxnSpPr>
        <p:spPr>
          <a:xfrm>
            <a:off x="5784850" y="12129"/>
            <a:ext cx="50800" cy="63188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E4521BF-2A93-40C1-AF9D-A651DB1CE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29"/>
            <a:ext cx="5667185" cy="301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4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A56D22-0D37-4B9F-B871-82C8AEEFA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29"/>
            <a:ext cx="5621795" cy="292292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8E85D5-A032-4778-ACDF-C206E5E92DC3}"/>
              </a:ext>
            </a:extLst>
          </p:cNvPr>
          <p:cNvCxnSpPr/>
          <p:nvPr/>
        </p:nvCxnSpPr>
        <p:spPr>
          <a:xfrm>
            <a:off x="5784850" y="12129"/>
            <a:ext cx="50800" cy="63188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30EBADA-DC64-4FCF-8D79-DD3E9B1F1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649" y="65847"/>
            <a:ext cx="6282719" cy="234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84FBC7-226F-4656-A4FE-6120EE13FE3B}"/>
              </a:ext>
            </a:extLst>
          </p:cNvPr>
          <p:cNvCxnSpPr>
            <a:cxnSpLocks/>
          </p:cNvCxnSpPr>
          <p:nvPr/>
        </p:nvCxnSpPr>
        <p:spPr>
          <a:xfrm>
            <a:off x="5485224" y="0"/>
            <a:ext cx="52547" cy="63494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F323E97-5FF3-414A-AA38-E40514876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29290" cy="24966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9E79AE-6E00-4839-A82C-D63A3DE12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771" y="87305"/>
            <a:ext cx="6643252" cy="258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536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F47930-CB30-4799-8EBB-2EBC51EAB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4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0448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116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Unit 8 Graph Using Intercepts, Slope-Intercept, and Point-Slope Form</vt:lpstr>
      <vt:lpstr>Point-Slope Form</vt:lpstr>
      <vt:lpstr>Graph the Equations using y = mx + b</vt:lpstr>
      <vt:lpstr>Graph the Equations using y = mx +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 = # the graph is horizontal  x = # the graph is vertical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37</cp:revision>
  <cp:lastPrinted>2018-09-28T22:52:40Z</cp:lastPrinted>
  <dcterms:created xsi:type="dcterms:W3CDTF">2018-08-29T02:57:50Z</dcterms:created>
  <dcterms:modified xsi:type="dcterms:W3CDTF">2019-11-10T22:07:47Z</dcterms:modified>
</cp:coreProperties>
</file>